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2133600" y="1066800"/>
            <a:ext cx="4267200" cy="7773988"/>
            <a:chOff x="2057400" y="1066800"/>
            <a:chExt cx="4267200" cy="777398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-1447006" y="4952206"/>
              <a:ext cx="7771606" cy="79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10800000">
              <a:off x="2438400" y="3581400"/>
              <a:ext cx="38862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2133600" y="21336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2133600" y="30480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2057400" y="40386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2057400" y="54864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0800000">
              <a:off x="2057400" y="60960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>
              <a:off x="2057400" y="66294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>
              <a:off x="2133600" y="72390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2133600" y="77724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2133600" y="83058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>
              <a:off x="2133600" y="88392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2057400" y="1143000"/>
              <a:ext cx="68580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/>
          <p:cNvSpPr/>
          <p:nvPr/>
        </p:nvSpPr>
        <p:spPr>
          <a:xfrm>
            <a:off x="304800" y="8382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СЧАСТЬЕ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4800" y="1905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веселье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810000"/>
            <a:ext cx="1981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консерватизм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4800" y="27432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Сильный</a:t>
            </a:r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интерес</a:t>
            </a:r>
            <a:endParaRPr lang="ru-RU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46482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СКУКА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4800" y="5334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антагонизм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4800" y="58674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гнев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8600" y="7086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страх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6400800"/>
            <a:ext cx="213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Скрытая враждебность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4800" y="7620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горе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4800" y="8001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апатия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04800" y="8686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СМЕРТЬ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-2095103" y="4533503"/>
            <a:ext cx="8001000" cy="794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1447800" y="11430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1447800" y="18288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1447800" y="2514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1447800" y="33528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447800" y="47244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1447800" y="53340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447800" y="5943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447800" y="65532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1524000" y="72390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524000" y="80010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1447800" y="5334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219200" y="8534400"/>
            <a:ext cx="51816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1371600" y="4038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4572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СЧАСТЬЕ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066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веселье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2438400"/>
            <a:ext cx="1981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консерватизм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6764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Сильный</a:t>
            </a:r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интерес</a:t>
            </a:r>
            <a:endParaRPr lang="ru-RU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3276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СКУКА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9624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антагонизм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572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гнев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57912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страх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181600"/>
            <a:ext cx="213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Скрытая враждебность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400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горе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7086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апатия</a:t>
            </a:r>
            <a:endParaRPr lang="ru-RU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4800" y="8686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СМЕРТЬ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4191000" y="5334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СЧАСТЬЕ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91000" y="1524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веселье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419600" y="3352800"/>
            <a:ext cx="1981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консерватизм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67200" y="2286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Сильный интерес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191000" y="4191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СКУКА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43400" y="4800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антагонизм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14800" y="54102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гнев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38600" y="6781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страх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67200" y="6019800"/>
            <a:ext cx="213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Скрытая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враждебность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38600" y="7467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горе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14800" y="7924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апатия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-456803" y="4571603"/>
            <a:ext cx="8229600" cy="794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304800" y="3124200"/>
            <a:ext cx="6096000" cy="762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3352800" y="15240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3352800" y="24384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3352800" y="3657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352800" y="4419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3352800" y="50292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352800" y="56388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3352800" y="6324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352800" y="70104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3352800" y="76962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352800" y="82296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276600" y="5334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3352800" y="8686800"/>
            <a:ext cx="6858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трелка вниз 61"/>
          <p:cNvSpPr/>
          <p:nvPr/>
        </p:nvSpPr>
        <p:spPr>
          <a:xfrm>
            <a:off x="1676400" y="2286000"/>
            <a:ext cx="457200" cy="762000"/>
          </a:xfrm>
          <a:prstGeom prst="downArrow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верх 62"/>
          <p:cNvSpPr/>
          <p:nvPr/>
        </p:nvSpPr>
        <p:spPr>
          <a:xfrm>
            <a:off x="381000" y="457200"/>
            <a:ext cx="3124200" cy="1600200"/>
          </a:xfrm>
          <a:prstGeom prst="upArrow">
            <a:avLst>
              <a:gd name="adj1" fmla="val 50000"/>
              <a:gd name="adj2" fmla="val 48839"/>
            </a:avLst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ЗДОРОВЬЕ УСПЕХ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>
            <a:off x="1600200" y="4572000"/>
            <a:ext cx="457200" cy="762000"/>
          </a:xfrm>
          <a:prstGeom prst="downArrow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381000" y="5867400"/>
            <a:ext cx="3048000" cy="236220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b="1" dirty="0" smtClean="0"/>
              <a:t>БОЛЬ </a:t>
            </a:r>
          </a:p>
          <a:p>
            <a:pPr algn="ctr">
              <a:lnSpc>
                <a:spcPct val="200000"/>
              </a:lnSpc>
            </a:pPr>
            <a:r>
              <a:rPr lang="ru-RU" b="1" dirty="0" smtClean="0"/>
              <a:t>ДЕПРЕССИЯ  </a:t>
            </a:r>
          </a:p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114800" y="8686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СМЕРТЬ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46</Words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2012-01-25T10:56:17Z</dcterms:modified>
</cp:coreProperties>
</file>